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B8B8"/>
    <a:srgbClr val="6D5047"/>
    <a:srgbClr val="A8B5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72"/>
      </p:cViewPr>
      <p:guideLst>
        <p:guide orient="horz" pos="4247"/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886BC-D6FA-432E-8229-C900A3CC2B28}" type="datetimeFigureOut">
              <a:rPr lang="fr-FR" smtClean="0"/>
              <a:t>03/05/2018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61DF1-DA3B-4BE7-996B-D3A5EFCFD6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468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3140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63888" y="2492896"/>
            <a:ext cx="5112568" cy="1362075"/>
          </a:xfrm>
        </p:spPr>
        <p:txBody>
          <a:bodyPr anchor="t">
            <a:normAutofit/>
          </a:bodyPr>
          <a:lstStyle>
            <a:lvl1pPr algn="l">
              <a:defRPr sz="3600" b="1" cap="none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563888" y="3933057"/>
            <a:ext cx="5112568" cy="1296144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B8B8B8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F7863-930D-42FA-80F6-DDE35BA177D3}" type="datetime1">
              <a:rPr lang="fr-FR" smtClean="0"/>
              <a:t>03/05/2018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Modèle de présentation Télécom ParisTech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0" y="5805263"/>
            <a:ext cx="9144000" cy="1075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3527914" y="5445224"/>
            <a:ext cx="1874777" cy="2880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5402691" y="5445224"/>
            <a:ext cx="1874777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7277468" y="5445224"/>
            <a:ext cx="1874777" cy="288032"/>
          </a:xfrm>
          <a:prstGeom prst="rect">
            <a:avLst/>
          </a:prstGeom>
          <a:solidFill>
            <a:srgbClr val="6D5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logo-institutionnel-rvb-bd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3" y="5095651"/>
            <a:ext cx="1439998" cy="638399"/>
          </a:xfrm>
          <a:prstGeom prst="rect">
            <a:avLst/>
          </a:prstGeom>
        </p:spPr>
      </p:pic>
      <p:pic>
        <p:nvPicPr>
          <p:cNvPr id="7" name="Image 6" descr="TELECOM_PARISTECH_IMT_grise_CMJ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628650"/>
            <a:ext cx="1542746" cy="193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69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442686" y="1556793"/>
            <a:ext cx="7211144" cy="403244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1910F-76B6-4C2B-BC78-52D9610CF63E}" type="datetime1">
              <a:rPr lang="fr-FR" smtClean="0"/>
              <a:t>03/05/2018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Modèle de présentation Télécom ParisTech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024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692696"/>
            <a:ext cx="2057400" cy="5433467"/>
          </a:xfrm>
        </p:spPr>
        <p:txBody>
          <a:bodyPr vert="eaVert"/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692696"/>
            <a:ext cx="6019800" cy="5433467"/>
          </a:xfrm>
        </p:spPr>
        <p:txBody>
          <a:bodyPr vert="eaVert"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2D158-91E0-4000-980E-7553DFDAF16F}" type="datetime1">
              <a:rPr lang="fr-FR" smtClean="0"/>
              <a:t>03/05/2018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134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ge 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491880" y="2348880"/>
            <a:ext cx="4966320" cy="1251570"/>
          </a:xfrm>
        </p:spPr>
        <p:txBody>
          <a:bodyPr anchor="t"/>
          <a:lstStyle>
            <a:lvl1pPr>
              <a:defRPr>
                <a:solidFill>
                  <a:srgbClr val="6D5047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491880" y="3886200"/>
            <a:ext cx="4968552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B8B8B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527914" y="1844824"/>
            <a:ext cx="1874777" cy="2880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5402691" y="1844824"/>
            <a:ext cx="1874777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7277468" y="1844824"/>
            <a:ext cx="1874777" cy="288032"/>
          </a:xfrm>
          <a:prstGeom prst="rect">
            <a:avLst/>
          </a:prstGeom>
          <a:solidFill>
            <a:srgbClr val="6D5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361501"/>
            <a:ext cx="205172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9025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Modèle de présentation Télécom ParisTech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9841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0148-4D57-42A8-BE77-B1C13CA2346E}" type="datetime1">
              <a:rPr lang="fr-FR" smtClean="0"/>
              <a:t>03/05/2018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algn="ctr"/>
            <a:r>
              <a:rPr lang="fr-FR" dirty="0" smtClean="0"/>
              <a:t>Modèle de présentation Télécom </a:t>
            </a:r>
            <a:r>
              <a:rPr lang="fr-FR" dirty="0" err="1" smtClean="0"/>
              <a:t>ParisTech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21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03/05/2018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Modèle de présentation Télécom ParisTech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4771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03/05/2018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Modèle de présentation Télécom ParisTech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1439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03/05/2018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Modèle de présentation Télécom ParisTech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4511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5656" y="273050"/>
            <a:ext cx="1989857" cy="7796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68760"/>
            <a:ext cx="3008313" cy="48574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E3DF0-625E-4FE4-98C6-AC1CB343744C}" type="datetime1">
              <a:rPr lang="fr-FR" smtClean="0"/>
              <a:t>03/05/2018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Modèle de présentation Télécom ParisTech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1419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D7B8A-39B4-4171-B1E5-50825526ECF3}" type="datetime1">
              <a:rPr lang="fr-FR" smtClean="0"/>
              <a:t>03/05/2018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Modèle de présentation Télécom ParisTech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9441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384053"/>
            <a:ext cx="1402632" cy="360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4067944" y="6384053"/>
            <a:ext cx="3672408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66" y="6381328"/>
            <a:ext cx="533086" cy="36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bg1"/>
                </a:solidFill>
                <a:effectLst/>
              </a:defRPr>
            </a:lvl1pPr>
          </a:lstStyle>
          <a:p>
            <a:fld id="{3A5F5595-61AE-4AA6-B423-33EDBD1DAE1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475656" y="428"/>
            <a:ext cx="7211144" cy="1124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42686" y="1556792"/>
            <a:ext cx="721114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539552" y="6381328"/>
            <a:ext cx="870010" cy="36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B8EF25F4-B268-42E8-A7A4-B8F206EF4EB7}" type="datetime1">
              <a:rPr lang="fr-FR" smtClean="0"/>
              <a:t>03/05/2018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67943" y="6381328"/>
            <a:ext cx="3674823" cy="360000"/>
          </a:xfrm>
          <a:prstGeom prst="rect">
            <a:avLst/>
          </a:prstGeom>
          <a:noFill/>
        </p:spPr>
        <p:txBody>
          <a:bodyPr vert="horz" lIns="91440" tIns="45720" rIns="14400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Modèle de présentation Télécom </a:t>
            </a:r>
            <a:r>
              <a:rPr lang="fr-FR" dirty="0" err="1" smtClean="0"/>
              <a:t>ParisTech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92696"/>
            <a:ext cx="467544" cy="360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467544" y="692696"/>
            <a:ext cx="467544" cy="360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935088" y="692696"/>
            <a:ext cx="467544" cy="360040"/>
          </a:xfrm>
          <a:prstGeom prst="rect">
            <a:avLst/>
          </a:prstGeom>
          <a:solidFill>
            <a:srgbClr val="6D5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1475656" y="6381328"/>
            <a:ext cx="2520280" cy="360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Institut Mines-Télécom</a:t>
            </a:r>
            <a:endParaRPr lang="fr-FR" sz="1000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436" y="6271696"/>
            <a:ext cx="491582" cy="49158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112" y="6286500"/>
            <a:ext cx="455613" cy="45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46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/>
        </a:buClr>
        <a:buSzPct val="100000"/>
        <a:buFont typeface="Wingdings" pitchFamily="2" charset="2"/>
        <a:buChar char="n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spcBef>
          <a:spcPct val="20000"/>
        </a:spcBef>
        <a:buClr>
          <a:srgbClr val="6D5047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─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codecogs.com/eqnedit.php?latex=%20I_%7Bmed%7D(x)%20%3D%20%5Coperatorname%7B%5Cunderset%7BI_k(x)%20%2C%20k%5Cin%5Cleft%20%5C%7B%201%2C%20...%2C%20N%20%5Cright%20%5C%7D%7D%7Bargmin%7D%7D%20%5Csum_%7Bi%5Cin%5Cleft%20%5C%7B%201%2C%20...%2C%20N%20%5Cright%20%5C%7D%7D%20%5Cleft%20%5C%7C%20I_k(x)-I_i(x)%20%5Cright%20%5C%7C%5E2%250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Détection et élimination d’occlusions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IMA 206</a:t>
            </a:r>
          </a:p>
          <a:p>
            <a:r>
              <a:rPr lang="fr-FR" dirty="0" smtClean="0"/>
              <a:t>D. Yohann </a:t>
            </a:r>
            <a:r>
              <a:rPr lang="fr-FR" dirty="0" err="1" smtClean="0"/>
              <a:t>Tenderro</a:t>
            </a:r>
            <a:endParaRPr lang="fr-FR" dirty="0" smtClean="0"/>
          </a:p>
          <a:p>
            <a:r>
              <a:rPr lang="fr-FR" i="1" dirty="0" smtClean="0"/>
              <a:t>Romain </a:t>
            </a:r>
            <a:r>
              <a:rPr lang="fr-FR" i="1" dirty="0" err="1" smtClean="0"/>
              <a:t>Deffayet</a:t>
            </a:r>
            <a:r>
              <a:rPr lang="fr-FR" i="1" dirty="0" smtClean="0"/>
              <a:t> </a:t>
            </a:r>
          </a:p>
          <a:p>
            <a:r>
              <a:rPr lang="fr-FR" i="1" dirty="0" smtClean="0"/>
              <a:t>Saousan Kaddami</a:t>
            </a:r>
            <a:endParaRPr lang="fr-FR" i="1" dirty="0" smtClean="0"/>
          </a:p>
        </p:txBody>
      </p:sp>
    </p:spTree>
    <p:extLst>
      <p:ext uri="{BB962C8B-B14F-4D97-AF65-F5344CB8AC3E}">
        <p14:creationId xmlns:p14="http://schemas.microsoft.com/office/powerpoint/2010/main" val="957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 par clique 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Résultats :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Occlusion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removal</a:t>
            </a:r>
            <a:r>
              <a:rPr lang="fr-FR" dirty="0"/>
              <a:t>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122" name="Picture 2" descr="https://lh6.googleusercontent.com/FsNxujDaREHMIa-K-UcsvcggyNACi4pl2_tIM3VJe4iuF59zFE671sIhDRj-qlcXm4DekLrh1gWprGukwypR-eonoWSI2xCQg8Bqnw6HNpmiTWFs-vpc9oCUnkZSL6hao-oJ6nw8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250" y="2298462"/>
            <a:ext cx="5734050" cy="307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009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 par clique :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Résultats :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Occlusion </a:t>
            </a:r>
            <a:r>
              <a:rPr lang="fr-FR" dirty="0" err="1" smtClean="0"/>
              <a:t>detection</a:t>
            </a:r>
            <a:r>
              <a:rPr lang="fr-FR" dirty="0" smtClean="0"/>
              <a:t> and </a:t>
            </a:r>
            <a:r>
              <a:rPr lang="fr-FR" dirty="0" err="1" smtClean="0"/>
              <a:t>removal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6146" name="Picture 2" descr="https://lh5.googleusercontent.com/95FYvBGRSCMOZuDy7NFXyku0qx-qDLejYmkaBlAKtIsn2M5-MGEMMVwntsfWfkUy5OY1eZTlsEsWdU3NkAX11rtM89IkZU52I3UhgKHkxdksVkAor9RfollBa-vTqePtSMVBCQSD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202" y="1898105"/>
            <a:ext cx="573405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4.googleusercontent.com/GicoqO1ULozwdtAAOKerQb9Cq2xxfDWaHUiKMlIjQf4fjALoanyiycpAMOJg_wloWPl4RLc8FPspPfZYULUkfDs-rwxePn3vlXWlpql7TCR61bvR4mSid4rDEcuhH4FgYPwywJ6A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202" y="3901654"/>
            <a:ext cx="573405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966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 par clique :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74557" y="2198236"/>
            <a:ext cx="7211144" cy="2810492"/>
          </a:xfrm>
        </p:spPr>
        <p:txBody>
          <a:bodyPr/>
          <a:lstStyle/>
          <a:p>
            <a:r>
              <a:rPr lang="fr-FR" dirty="0" smtClean="0"/>
              <a:t>Limitations : </a:t>
            </a:r>
          </a:p>
          <a:p>
            <a:pPr lvl="1"/>
            <a:r>
              <a:rPr lang="fr-FR" dirty="0" smtClean="0"/>
              <a:t>Cohérence du résultat final ? </a:t>
            </a:r>
          </a:p>
          <a:p>
            <a:pPr lvl="1"/>
            <a:r>
              <a:rPr lang="fr-FR" dirty="0" smtClean="0"/>
              <a:t>Prendre en considération les pixels autour ?</a:t>
            </a:r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Occlusion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removal</a:t>
            </a:r>
            <a:r>
              <a:rPr lang="fr-FR" dirty="0"/>
              <a:t>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6010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 par patch :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Principe : </a:t>
            </a:r>
          </a:p>
          <a:p>
            <a:pPr lvl="1"/>
            <a:r>
              <a:rPr lang="fr-FR" dirty="0" smtClean="0"/>
              <a:t>Au lieu d’un vecteur d’ordre 3 :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On utilise :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On applique comme précédemment la méthode par clique</a:t>
            </a:r>
          </a:p>
          <a:p>
            <a:pPr marL="457200" lvl="1" indent="0">
              <a:buNone/>
            </a:pPr>
            <a:r>
              <a:rPr lang="fr-FR" dirty="0" smtClean="0"/>
              <a:t>  </a:t>
            </a:r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Occlusion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removal</a:t>
            </a:r>
            <a:r>
              <a:rPr lang="fr-FR" dirty="0"/>
              <a:t>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-1" r="1497" b="23933"/>
          <a:stretch/>
        </p:blipFill>
        <p:spPr>
          <a:xfrm>
            <a:off x="1910687" y="2450768"/>
            <a:ext cx="3944203" cy="53809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t="15227" r="904"/>
          <a:stretch/>
        </p:blipFill>
        <p:spPr>
          <a:xfrm>
            <a:off x="2014537" y="3522277"/>
            <a:ext cx="5068651" cy="59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62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 par patch :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Résultats : w=11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Occlusion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removal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7170" name="Picture 2" descr="https://lh6.googleusercontent.com/UdFu17dMvO7iqLZexuI-fGTWoD8jEtzZY10eK2d8rlOzbKp1C-iajkgVzOJtKtYQ8klXNtMtXxSs4onH99bF6X4oKGUrivAShZ-8zbADDn6hZWIaU60ZgSGLkHYuat0OLu2yyZb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02" y="2336065"/>
            <a:ext cx="5734050" cy="230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733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 par patchs :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Résultats : w=17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Occlusion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removal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8196" name="Picture 4" descr="https://lh5.googleusercontent.com/7aTk5hyTM0UGmITQvr62ZeQRnnZzwAkmDnDYBwNQ5jZso5x4igAI4u8osaIyLNEXH-bPe22_agYSp0wdqxg7ELgEPA52WLdXhcmbABBbgALyEKEGpShdTFtc9m13Tj5cR2wBH6ph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724" y="2212666"/>
            <a:ext cx="573405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48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 par patchs 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Résultats : w=31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Occlusion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removal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9218" name="Picture 2" descr="https://lh3.googleusercontent.com/9DwykkFx6tLQuJUhgoGw7_ngK8UTIyzVoIzUEwEOciBc6wyC_YyPzT-Qz78cfzXs28SIo0glcsXqvQ8b7aFrBv44vhTd05bIljwi6jMY3XrYHLURVp5ZpjCfG4TSFkB57vW5WV9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384" y="2157660"/>
            <a:ext cx="573405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182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 par patchs :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28788" y="2116351"/>
            <a:ext cx="7211144" cy="2551184"/>
          </a:xfrm>
        </p:spPr>
        <p:txBody>
          <a:bodyPr/>
          <a:lstStyle/>
          <a:p>
            <a:r>
              <a:rPr lang="fr-FR" dirty="0" smtClean="0"/>
              <a:t>Limites : </a:t>
            </a:r>
          </a:p>
          <a:p>
            <a:pPr lvl="1"/>
            <a:r>
              <a:rPr lang="fr-FR" dirty="0" smtClean="0"/>
              <a:t>Temps de calcul significativement augmenté</a:t>
            </a:r>
          </a:p>
          <a:p>
            <a:pPr lvl="1"/>
            <a:r>
              <a:rPr lang="fr-FR" dirty="0" smtClean="0"/>
              <a:t>Nécessité de prises de vues différentes  : quand les occlusions sont presque similaires, on remarque une partie qui ne correspond pas au fond.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Occlusion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removal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088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Variante : Seuil de distance :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Principe :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Occlusion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removal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94" y="2066853"/>
            <a:ext cx="56673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30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Variante : seuil de distance :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Résultats : </a:t>
            </a:r>
          </a:p>
          <a:p>
            <a:pPr lvl="1"/>
            <a:r>
              <a:rPr lang="fr-FR" dirty="0" smtClean="0"/>
              <a:t>Seuil trop bas : 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Seuil correct : 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Seuil trop haut :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Occlusion </a:t>
            </a:r>
            <a:r>
              <a:rPr lang="fr-FR" dirty="0" err="1" smtClean="0"/>
              <a:t>detection</a:t>
            </a:r>
            <a:r>
              <a:rPr lang="fr-FR" dirty="0" smtClean="0"/>
              <a:t> and </a:t>
            </a:r>
            <a:r>
              <a:rPr lang="fr-FR" dirty="0" err="1" smtClean="0"/>
              <a:t>removal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10244" name="Picture 4" descr="https://lh5.googleusercontent.com/-BoA09My0tBiHoBislEwWBrQmhgC5yUMVOqJHxrYckEZQpQQoFZoChhy0cF8G_3Zp9mZcgd6vlbdszSwtYiq1ojciz600Av77lyHmdVq0XejqqzyY-OQqW28eUM4uFRnzUkCo89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8" y="1891874"/>
            <a:ext cx="149542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lh4.googleusercontent.com/v2yUuF2QmHkg8AcOh_3_tjqWt5I9ujDPhaw2-uqV8YLeASVLvQFesGAYxQClUreIGHziLGnsNf9mKeBGcRt5kSLQAe-NRBGXaIg9G4BJspqQFU0E9O0gTdUbhpaAjJI2WfuyzP-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8" y="3200097"/>
            <a:ext cx="15144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lh3.googleusercontent.com/Lb-nVnLwJVFafQL495k19TJPES1l89hyVUMB4T8aieA8oSWaTQQuEwNN8oLUJSed-lOV4ARDngRVthnMEMhu8ItR_g3cdV8heEJXl4PK1U39VcxzUBYVSAW_-XH4ZmK6Iu6lCqp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8" y="4508320"/>
            <a:ext cx="149542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359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Problématique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B5ECC-7E18-42FE-B631-BE6168CA0EF7}" type="datetime1">
              <a:rPr lang="fr-FR" smtClean="0"/>
              <a:pPr/>
              <a:t>03/05/2018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Occlusion </a:t>
            </a:r>
            <a:r>
              <a:rPr lang="fr-FR" dirty="0" err="1" smtClean="0"/>
              <a:t>detection</a:t>
            </a:r>
            <a:r>
              <a:rPr lang="fr-FR" dirty="0" smtClean="0"/>
              <a:t> and </a:t>
            </a:r>
            <a:r>
              <a:rPr lang="fr-FR" dirty="0" err="1" smtClean="0"/>
              <a:t>removal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394" y="3009205"/>
            <a:ext cx="3368318" cy="26765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6018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Hypothèses de travail : 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1442686" y="1692322"/>
            <a:ext cx="7211144" cy="1883391"/>
          </a:xfrm>
        </p:spPr>
        <p:txBody>
          <a:bodyPr/>
          <a:lstStyle/>
          <a:p>
            <a:r>
              <a:rPr lang="fr-FR" b="0" dirty="0" smtClean="0"/>
              <a:t>Arrière-plan</a:t>
            </a:r>
            <a:r>
              <a:rPr lang="fr-FR" dirty="0" smtClean="0"/>
              <a:t> quasi </a:t>
            </a:r>
            <a:r>
              <a:rPr lang="fr-FR" dirty="0" err="1"/>
              <a:t>Lambertien</a:t>
            </a:r>
            <a:r>
              <a:rPr lang="fr-FR" b="0" dirty="0"/>
              <a:t> : sa </a:t>
            </a:r>
            <a:r>
              <a:rPr lang="fr-FR" b="0" dirty="0" smtClean="0"/>
              <a:t>luminance est </a:t>
            </a:r>
            <a:r>
              <a:rPr lang="fr-FR" b="0" i="1" dirty="0"/>
              <a:t>uniforme </a:t>
            </a:r>
            <a:r>
              <a:rPr lang="fr-FR" b="0" i="1" dirty="0" smtClean="0"/>
              <a:t>angulairement</a:t>
            </a:r>
          </a:p>
          <a:p>
            <a:r>
              <a:rPr lang="fr-FR" b="0" dirty="0"/>
              <a:t>L</a:t>
            </a:r>
            <a:r>
              <a:rPr lang="fr-FR" b="0" dirty="0" smtClean="0"/>
              <a:t>a </a:t>
            </a:r>
            <a:r>
              <a:rPr lang="fr-FR" b="0" dirty="0"/>
              <a:t>caméra fait </a:t>
            </a:r>
            <a:r>
              <a:rPr lang="fr-FR" dirty="0"/>
              <a:t>une rotation autour de son centre </a:t>
            </a:r>
            <a:r>
              <a:rPr lang="fr-FR" dirty="0" smtClean="0"/>
              <a:t>optique</a:t>
            </a:r>
            <a:r>
              <a:rPr lang="fr-FR" dirty="0" smtClean="0"/>
              <a:t> </a:t>
            </a:r>
            <a:r>
              <a:rPr lang="fr-FR" dirty="0" smtClean="0"/>
              <a:t>	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0"/>
          </p:nvPr>
        </p:nvSpPr>
        <p:spPr>
          <a:xfrm>
            <a:off x="539552" y="6381328"/>
            <a:ext cx="870010" cy="360000"/>
          </a:xfrm>
        </p:spPr>
        <p:txBody>
          <a:bodyPr/>
          <a:lstStyle/>
          <a:p>
            <a:fld id="{0D21AFC6-C245-4629-9269-BC4B7D94A1D1}" type="datetime1">
              <a:rPr lang="fr-FR" smtClean="0"/>
              <a:pPr/>
              <a:t>03/05/2018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67943" y="6381328"/>
            <a:ext cx="3674823" cy="360000"/>
          </a:xfrm>
        </p:spPr>
        <p:txBody>
          <a:bodyPr/>
          <a:lstStyle/>
          <a:p>
            <a:r>
              <a:rPr lang="fr-FR" dirty="0" smtClean="0"/>
              <a:t>Occlusion </a:t>
            </a:r>
            <a:r>
              <a:rPr lang="fr-FR" dirty="0" err="1" smtClean="0"/>
              <a:t>detection</a:t>
            </a:r>
            <a:r>
              <a:rPr lang="fr-FR" dirty="0" smtClean="0"/>
              <a:t> and </a:t>
            </a:r>
            <a:r>
              <a:rPr lang="fr-FR" dirty="0" err="1" smtClean="0"/>
              <a:t>removal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466" y="6381328"/>
            <a:ext cx="533086" cy="360000"/>
          </a:xfrm>
        </p:spPr>
        <p:txBody>
          <a:bodyPr/>
          <a:lstStyle/>
          <a:p>
            <a:fld id="{3A5F5595-61AE-4AA6-B423-33EDBD1DAE12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1026" name="Picture 2" descr="RÃ©sultat de recherche d'images pour &quot;miroi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318" y="3458547"/>
            <a:ext cx="4454267" cy="250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32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 par la médiane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Principe :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Occlusion </a:t>
            </a:r>
            <a:r>
              <a:rPr lang="fr-FR" dirty="0" err="1" smtClean="0"/>
              <a:t>detection</a:t>
            </a:r>
            <a:r>
              <a:rPr lang="fr-FR" dirty="0" smtClean="0"/>
              <a:t> and </a:t>
            </a:r>
            <a:r>
              <a:rPr lang="fr-FR" dirty="0" err="1" smtClean="0"/>
              <a:t>removal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2052" name="Picture 4" descr="https://lh5.googleusercontent.com/b1LHfCbVa2E0LGBXqR7j-KTunEMeIBQAt7NpPzGBtzGi-YLg8SlCsNWSbOoGX4wHGkGrD9iDUpY9ni0U5pnqFZwKsWjLPo_SRCEditrAlPcTmWoIJwZmYXS_8bQOp0-4HAJ6U9VU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11" y="2162080"/>
            <a:ext cx="3977801" cy="58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723" y="3175248"/>
            <a:ext cx="45243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16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 par la médiane :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Résultats :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Occlusion </a:t>
            </a:r>
            <a:r>
              <a:rPr lang="fr-FR" dirty="0" err="1" smtClean="0"/>
              <a:t>detection</a:t>
            </a:r>
            <a:r>
              <a:rPr lang="fr-FR" dirty="0" smtClean="0"/>
              <a:t> and </a:t>
            </a:r>
            <a:r>
              <a:rPr lang="fr-FR" dirty="0" err="1" smtClean="0"/>
              <a:t>removal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3076" name="Picture 4" descr="https://lh3.googleusercontent.com/NNUBjb8LQCvEgmmWJp_pLVRMOw_C0oxFiIw_BS0TVefvxaWFDMucPrfqjmETcdKMM5EC3PyH7GSmrXAdJrUJpAPL3yGBYVvGF7nZD_J1UA2-qrgCPXPOWd0RjGsC4Y0eZDoYp-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95722"/>
            <a:ext cx="7900568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6.googleusercontent.com/mQnBQoxsjZicUnGS5Y-XTxJUNhRJmhAmE74RAx5EBZEo8d1mOavlT7UqgJYF6f84ufKf7JSOTgmhd6jYK4hkKPJr48I7BgrZnFbpulSReDS5Z0LCTuSnFge-mhY0tbm-y7_gazw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3995516"/>
            <a:ext cx="8003947" cy="184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68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 par la médiane: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Résultats :</a:t>
            </a:r>
          </a:p>
          <a:p>
            <a:pPr marL="0" indent="0">
              <a:buNone/>
            </a:pP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Occlusion </a:t>
            </a:r>
            <a:r>
              <a:rPr lang="fr-FR" dirty="0" err="1" smtClean="0"/>
              <a:t>detection</a:t>
            </a:r>
            <a:r>
              <a:rPr lang="fr-FR" dirty="0" smtClean="0"/>
              <a:t> and </a:t>
            </a:r>
            <a:r>
              <a:rPr lang="fr-FR" dirty="0" err="1" smtClean="0"/>
              <a:t>removal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4098" name="Picture 2" descr="https://lh6.googleusercontent.com/3EHmIfYXYC1AhT6jW6ATbjZLi8Zo2RZ9D45Cs2_WdN4lWzwdYUrHdslWcamvZdmzCW3vXGVy67pzRrDB0xVpfj67POfxjwmnuobamyyIYd70h56Js9zj32lz8GgosUTinJqRoti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69636"/>
            <a:ext cx="6399102" cy="270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256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 par clique 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Principe : </a:t>
            </a:r>
          </a:p>
          <a:p>
            <a:pPr lvl="1"/>
            <a:r>
              <a:rPr lang="fr-FR" dirty="0" smtClean="0"/>
              <a:t>M plus proches voisins : </a:t>
            </a:r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Occlusion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removal</a:t>
            </a:r>
            <a:r>
              <a:rPr lang="fr-FR" dirty="0"/>
              <a:t>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33" y="2515809"/>
            <a:ext cx="3907019" cy="242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32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 par clique 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Principe : </a:t>
            </a:r>
          </a:p>
          <a:p>
            <a:pPr lvl="1"/>
            <a:r>
              <a:rPr lang="fr-FR" dirty="0" smtClean="0"/>
              <a:t>Cliques denses : </a:t>
            </a:r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Occlusion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removal</a:t>
            </a:r>
            <a:r>
              <a:rPr lang="fr-FR" dirty="0"/>
              <a:t>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53" y="2333873"/>
            <a:ext cx="60102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85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 par clique :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Principe : </a:t>
            </a:r>
          </a:p>
          <a:p>
            <a:pPr lvl="1"/>
            <a:r>
              <a:rPr lang="fr-FR" dirty="0" smtClean="0"/>
              <a:t>Cliques significatives  (</a:t>
            </a:r>
            <a:r>
              <a:rPr lang="fr-FR" dirty="0" err="1" smtClean="0"/>
              <a:t>meaningful</a:t>
            </a:r>
            <a:r>
              <a:rPr lang="fr-FR" dirty="0" smtClean="0"/>
              <a:t>):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25F4-B268-42E8-A7A4-B8F206EF4EB7}" type="datetime1">
              <a:rPr lang="fr-FR" smtClean="0"/>
              <a:t>03/05/2018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Occlusion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removal</a:t>
            </a:r>
            <a:r>
              <a:rPr lang="fr-FR" dirty="0"/>
              <a:t>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495" y="2616744"/>
            <a:ext cx="4557247" cy="261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83807"/>
      </p:ext>
    </p:extLst>
  </p:cSld>
  <p:clrMapOvr>
    <a:masterClrMapping/>
  </p:clrMapOvr>
</p:sld>
</file>

<file path=ppt/theme/theme1.xml><?xml version="1.0" encoding="utf-8"?>
<a:theme xmlns:a="http://schemas.openxmlformats.org/drawingml/2006/main" name="Modèle Télécom Bretagne">
  <a:themeElements>
    <a:clrScheme name="Télécom ParisTech">
      <a:dk1>
        <a:sysClr val="windowText" lastClr="000000"/>
      </a:dk1>
      <a:lt1>
        <a:sysClr val="window" lastClr="FFFFFF"/>
      </a:lt1>
      <a:dk2>
        <a:srgbClr val="BF1238"/>
      </a:dk2>
      <a:lt2>
        <a:srgbClr val="B8B8B8"/>
      </a:lt2>
      <a:accent1>
        <a:srgbClr val="001489"/>
      </a:accent1>
      <a:accent2>
        <a:srgbClr val="000000"/>
      </a:accent2>
      <a:accent3>
        <a:srgbClr val="6D5047"/>
      </a:accent3>
      <a:accent4>
        <a:srgbClr val="BF1238"/>
      </a:accent4>
      <a:accent5>
        <a:srgbClr val="BF1238"/>
      </a:accent5>
      <a:accent6>
        <a:srgbClr val="BF123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337</Words>
  <Application>Microsoft Office PowerPoint</Application>
  <PresentationFormat>Affichage à l'écran (4:3)</PresentationFormat>
  <Paragraphs>119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Courier New</vt:lpstr>
      <vt:lpstr>Wingdings</vt:lpstr>
      <vt:lpstr>Modèle Télécom Bretagne</vt:lpstr>
      <vt:lpstr>Détection et élimination d’occlusions</vt:lpstr>
      <vt:lpstr>Problématique</vt:lpstr>
      <vt:lpstr>Hypothèses de travail : </vt:lpstr>
      <vt:lpstr>Méthode par la médiane</vt:lpstr>
      <vt:lpstr>Méthode par la médiane : </vt:lpstr>
      <vt:lpstr>Méthode par la médiane: </vt:lpstr>
      <vt:lpstr>Méthode par clique :</vt:lpstr>
      <vt:lpstr>Méthode par clique :</vt:lpstr>
      <vt:lpstr>Méthode par clique : </vt:lpstr>
      <vt:lpstr>Méthode par clique :</vt:lpstr>
      <vt:lpstr>Méthode par clique : </vt:lpstr>
      <vt:lpstr>Méthode par clique : </vt:lpstr>
      <vt:lpstr>Méthode par patch : </vt:lpstr>
      <vt:lpstr>Méthode par patch : </vt:lpstr>
      <vt:lpstr>Méthode par patchs : </vt:lpstr>
      <vt:lpstr>Méthode par patchs :</vt:lpstr>
      <vt:lpstr>Méthode par patchs : </vt:lpstr>
      <vt:lpstr>Variante : Seuil de distance : </vt:lpstr>
      <vt:lpstr>Variante : seuil de distance : </vt:lpstr>
    </vt:vector>
  </TitlesOfParts>
  <Company>Institut Mines-Télécom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Gilles Charpenel;Implica</dc:creator>
  <cp:lastModifiedBy>Saousan Kaddami</cp:lastModifiedBy>
  <cp:revision>38</cp:revision>
  <dcterms:created xsi:type="dcterms:W3CDTF">2013-01-04T16:51:24Z</dcterms:created>
  <dcterms:modified xsi:type="dcterms:W3CDTF">2018-05-03T10:59:45Z</dcterms:modified>
</cp:coreProperties>
</file>